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61" r:id="rId3"/>
    <p:sldId id="262" r:id="rId4"/>
    <p:sldId id="263" r:id="rId5"/>
    <p:sldId id="287" r:id="rId6"/>
    <p:sldId id="264" r:id="rId7"/>
    <p:sldId id="265" r:id="rId8"/>
    <p:sldId id="257" r:id="rId9"/>
    <p:sldId id="266" r:id="rId10"/>
    <p:sldId id="267" r:id="rId11"/>
    <p:sldId id="268" r:id="rId12"/>
    <p:sldId id="288" r:id="rId13"/>
    <p:sldId id="269" r:id="rId14"/>
    <p:sldId id="270" r:id="rId15"/>
    <p:sldId id="258" r:id="rId16"/>
    <p:sldId id="272" r:id="rId17"/>
    <p:sldId id="273" r:id="rId18"/>
    <p:sldId id="274" r:id="rId19"/>
    <p:sldId id="289" r:id="rId20"/>
    <p:sldId id="275" r:id="rId21"/>
    <p:sldId id="276" r:id="rId22"/>
    <p:sldId id="259" r:id="rId23"/>
    <p:sldId id="277" r:id="rId24"/>
    <p:sldId id="278" r:id="rId25"/>
    <p:sldId id="279" r:id="rId26"/>
    <p:sldId id="290" r:id="rId27"/>
    <p:sldId id="280" r:id="rId28"/>
    <p:sldId id="281" r:id="rId29"/>
    <p:sldId id="260" r:id="rId30"/>
    <p:sldId id="282" r:id="rId31"/>
    <p:sldId id="283" r:id="rId32"/>
    <p:sldId id="284" r:id="rId33"/>
    <p:sldId id="291" r:id="rId34"/>
    <p:sldId id="285" r:id="rId35"/>
    <p:sldId id="28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558A"/>
    <a:srgbClr val="F2F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1"/>
    <p:restoredTop sz="94708"/>
  </p:normalViewPr>
  <p:slideViewPr>
    <p:cSldViewPr snapToGrid="0">
      <p:cViewPr varScale="1">
        <p:scale>
          <a:sx n="114" d="100"/>
          <a:sy n="11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D69F5-706C-7E4E-BC81-C2ABF05A81BE}" type="datetimeFigureOut">
              <a:rPr lang="en-US" smtClean="0"/>
              <a:t>2/2/26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1039C-D106-584C-AE81-8C835FFB6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01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Licence</a:t>
            </a:r>
            <a:r>
              <a:rPr lang="en-US" dirty="0"/>
              <a:t>: Laurence Lew OP, Image of Jesus Healing</a:t>
            </a:r>
          </a:p>
          <a:p>
            <a:r>
              <a:rPr lang="en-US" dirty="0"/>
              <a:t>Blind Man, used under CC BY-NC-ND 2.0</a:t>
            </a:r>
          </a:p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paullew</a:t>
            </a:r>
            <a:r>
              <a:rPr lang="en-US" dirty="0"/>
              <a:t>/1263354134</a:t>
            </a:r>
          </a:p>
          <a:p>
            <a:r>
              <a:rPr lang="en-US"/>
              <a:t>5/in/photostream/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039C-D106-584C-AE81-8C835FFB65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2A1A-31A7-9EE7-8534-4FF7CF229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75DF1-1B73-80DA-17B6-BE3854D31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C8C35-4E06-456F-570E-A8191965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28CDF-E839-8890-7943-AED62A3AA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92B31-59FF-0951-F005-0391811A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7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0B54-1368-AC57-D0BD-7AB07E8E7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1B954-86F5-D48F-FCAE-028EB39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04ED0-D86C-F633-1B33-7CA3B674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3628B-46C0-3115-849B-AB48ACA1B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6C367-84EB-BD73-92F2-A7860A85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2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85A8CC-FD11-EF24-2B9D-C29A422D2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959D4-29FD-DB8B-A717-187332C5F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B6AA9-7E99-1425-6A70-AFA6813B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C8151-9F72-2F96-DA40-40E7A288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D979-E225-5322-F1C7-A5FBAACF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9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A8B30-247C-D3C1-B886-B85B4219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B08B5-0C01-54DD-8A32-4A76FC69C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347CF-F916-7F24-38AB-9F6FC4860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1C540-168B-F20E-71F3-3D284F3C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03FF6-250C-1303-330F-2108E7DB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8EE9B-9D56-8AD9-2D87-7E5245B4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0212C-EB17-A11D-7E77-FFA10F743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676B0-7062-BC88-CF74-B9FE55E87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8F90B-F961-EE97-C251-65C8098B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F0637-CA43-F51C-B6A2-11FB338A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8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65779-C59C-4537-C8AC-EC11E410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0DF24-2816-F548-30CA-91173D05E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11015-EF5A-3CEB-DD58-F84210F35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88766-5A92-BD4F-99D6-7244945D2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9EA76-C124-A2BA-A5D7-AEAF8F309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823F8-5C9A-B62F-7B05-DFD4616E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4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D2726-F6A5-0E3B-E59F-31DD9B3D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B3482-0FF8-FF2B-C375-886869B7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13DAC-3486-989C-BC2B-8DD19C3C8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C25B3C-065B-C3AB-A371-0E812D29E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78EF8-D266-407D-D719-26B3466E7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F383A-7D04-26D3-927D-DED72049B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2/2/26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1F46F-E26D-F088-84FF-D3C4FE8A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477668-30D5-5A18-D88F-D39A5C0C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F1591-2024-F93E-BFA9-98958A486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141A7B-0573-6C32-5E35-9D2E0F544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2/2/26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6C0F8-306D-0CD5-56A7-6903B5E2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4BF26-8D27-D775-B7E9-9F5A741FB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DE02C4-6242-D2A5-0B13-CB2C577C0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2/2/26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8017E-5666-5EC9-A5CB-1FB1C21A2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DDE65-1401-C28D-3EEC-FA07A49F1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2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81AC-C521-8453-7A60-BAFF27E59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2669C-5EAD-386F-A3B4-D405DE1F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926AE-E41F-64BC-6A6C-14FD7161A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DE948-8CD3-BF5C-143A-BFA1AED0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2A806-F5D0-881A-9397-4FAC6BDFA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7B98B-1BE1-48B4-DB57-3AF9B8DF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9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45F1-6FEF-A22F-BD22-A77C5327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43649-CA13-E42C-B179-753EC7683C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DEDFF-A2CE-B332-06CC-15C114E4C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E264B-FE00-E2B8-E6D5-14DE7C053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2AE64-860D-87DD-E2AC-55DD1E76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697E5-51B5-A2E3-DFDC-85EAF3A1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8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1A761-3986-68E2-58A4-286118B0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BECE6-5603-2BF1-0E93-52A755930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DB31D-C53B-0BDE-F4AF-BEC83AF22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4C5617-28F6-2B44-AA9B-21C3F593BA78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ED969-E840-9C47-4467-AA6D33305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4CD2D-BF4F-DB71-FAC0-FFDF4887B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1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3C6387-4D07-FA5D-B7ED-1F7D229B5E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33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70B6F-449F-ABB2-8BF9-3785370C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two men&#10;&#10;AI-generated content may be incorrect.">
            <a:extLst>
              <a:ext uri="{FF2B5EF4-FFF2-40B4-BE49-F238E27FC236}">
                <a16:creationId xmlns:a16="http://schemas.microsoft.com/office/drawing/2014/main" id="{6755EA96-FAB9-2904-A452-F762D92A72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"/>
          <a:stretch>
            <a:fillRect/>
          </a:stretch>
        </p:blipFill>
        <p:spPr>
          <a:xfrm>
            <a:off x="6098" y="0"/>
            <a:ext cx="12185902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2CA9844-7F42-7988-7909-495B4B322D95}"/>
              </a:ext>
            </a:extLst>
          </p:cNvPr>
          <p:cNvSpPr/>
          <p:nvPr/>
        </p:nvSpPr>
        <p:spPr>
          <a:xfrm>
            <a:off x="3048" y="5086350"/>
            <a:ext cx="12188952" cy="1771650"/>
          </a:xfrm>
          <a:prstGeom prst="rect">
            <a:avLst/>
          </a:prstGeom>
          <a:solidFill>
            <a:schemeClr val="tx1">
              <a:alpha val="611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3D6F0-1E88-4A46-26CA-3FB188A855E9}"/>
              </a:ext>
            </a:extLst>
          </p:cNvPr>
          <p:cNvSpPr txBox="1"/>
          <p:nvPr/>
        </p:nvSpPr>
        <p:spPr>
          <a:xfrm>
            <a:off x="519288" y="6165502"/>
            <a:ext cx="1115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</a:rPr>
              <a:t>Matthew 17:1-9						           The Transfiguration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39ABAA-75C1-DF09-F51E-07686BA6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5750" y="5416278"/>
            <a:ext cx="12185902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Read Gospel Passages and Two passages from  </a:t>
            </a:r>
            <a:r>
              <a:rPr lang="en-US" sz="2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Baptised</a:t>
            </a:r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 and Sent</a:t>
            </a:r>
          </a:p>
        </p:txBody>
      </p:sp>
    </p:spTree>
    <p:extLst>
      <p:ext uri="{BB962C8B-B14F-4D97-AF65-F5344CB8AC3E}">
        <p14:creationId xmlns:p14="http://schemas.microsoft.com/office/powerpoint/2010/main" val="351227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3CA8A-A458-92C6-EB86-B404E5152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5A419AF5-75C7-E18D-EEA1-5CBA3232D9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F0FCA-72A9-0D89-4406-5B2E6776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3469449" cy="8001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Reflect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250AD34-DD4A-F599-3E86-9B482EE446B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54669" y="846241"/>
            <a:ext cx="5983111" cy="516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Pause for silent reflection.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Share what is staying with you from these readings.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Listen to each other to understand.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>
                <a:latin typeface="Cambria" panose="02040503050406030204" pitchFamily="18" charset="0"/>
              </a:rPr>
              <a:t>In what way/s is faith formation a priority for you, your family and your parish?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</a:rPr>
              <a:t>Make sure everyone gets a chance to share their thoughts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6D52054B-C6CB-CAF6-20EB-0E4B82CD56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19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37239-8942-2841-DBDF-44F1EBAAC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57195-3393-58EE-B3F3-94D3B7EB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at </a:t>
            </a:r>
            <a:r>
              <a:rPr lang="en-US" dirty="0" err="1"/>
              <a:t>Sycamore.fm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7B96C-0BEC-54E4-3E8A-E77369F4E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the video: </a:t>
            </a:r>
            <a:r>
              <a:rPr lang="en-US" b="1" dirty="0"/>
              <a:t>Session 4 – Who is Jesus?</a:t>
            </a:r>
            <a:br>
              <a:rPr lang="en-US" dirty="0"/>
            </a:br>
            <a:endParaRPr lang="en-US" dirty="0"/>
          </a:p>
          <a:p>
            <a:r>
              <a:rPr lang="en-IE" dirty="0"/>
              <a:t>In PowerPoint, open the slide, go to </a:t>
            </a:r>
            <a:r>
              <a:rPr lang="en-IE" b="1" dirty="0"/>
              <a:t>Insert → Video → This Device</a:t>
            </a:r>
            <a:r>
              <a:rPr lang="en-IE" dirty="0"/>
              <a:t>, select your video file, and click </a:t>
            </a:r>
            <a:r>
              <a:rPr lang="en-IE" b="1" dirty="0"/>
              <a:t>Insert</a:t>
            </a:r>
            <a:r>
              <a:rPr lang="en-IE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9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0A64A-592C-1558-D6CD-31242AE09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DA9FC66D-E3FA-9153-1625-784539A990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A78D97-8809-037F-77AD-46CFB54DE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737908"/>
            <a:ext cx="3469449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Respond in Action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AAB0615-FE9C-BE71-6907-3D8D2057567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034787" y="367422"/>
            <a:ext cx="6739524" cy="589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3200" dirty="0">
                <a:latin typeface="Cambria" panose="02040503050406030204" pitchFamily="18" charset="0"/>
              </a:rPr>
              <a:t>Having listened to what each person has to say and decided on what way/s is faith formation a priority for you, your family and your parish, consider the following question:</a:t>
            </a:r>
          </a:p>
          <a:p>
            <a:pPr algn="just"/>
            <a:endParaRPr lang="en-GB" sz="1050" dirty="0">
              <a:latin typeface="Cambria" panose="02040503050406030204" pitchFamily="18" charset="0"/>
            </a:endParaRPr>
          </a:p>
          <a:p>
            <a:r>
              <a:rPr lang="en-GB" sz="3200" i="1" dirty="0">
                <a:latin typeface="Cambria" panose="02040503050406030204" pitchFamily="18" charset="0"/>
              </a:rPr>
              <a:t>What concrete actions or steps can I/we take to make faith formation a priority?</a:t>
            </a:r>
          </a:p>
          <a:p>
            <a:endParaRPr lang="en-GB" sz="1000" i="1" dirty="0">
              <a:latin typeface="Cambria" panose="02040503050406030204" pitchFamily="18" charset="0"/>
            </a:endParaRPr>
          </a:p>
          <a:p>
            <a:r>
              <a:rPr lang="en-GB" sz="3200" dirty="0">
                <a:latin typeface="Cambria" panose="02040503050406030204" pitchFamily="18" charset="0"/>
              </a:rPr>
              <a:t>Find ways to realise these action points in your life and community. </a:t>
            </a:r>
          </a:p>
          <a:p>
            <a:endParaRPr lang="en-GB" sz="3200" i="1" dirty="0">
              <a:latin typeface="Cambria" panose="02040503050406030204" pitchFamily="18" charset="0"/>
            </a:endParaRP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32749805-A1D7-058C-1528-F59008BA0E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8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62FE5-A250-5F3C-2CD4-474668A7C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5349CA5F-B41D-0840-336F-F14184852E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30F9D-2EBB-2DB0-07F5-A42D3C56D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Closing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2AC442E-A4BA-4663-138B-B84BA6BCFF8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883604"/>
            <a:ext cx="6236199" cy="45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Gracious God, </a:t>
            </a:r>
          </a:p>
          <a:p>
            <a:r>
              <a:rPr lang="en-GB" sz="3200" dirty="0">
                <a:latin typeface="Cambria" panose="02040503050406030204" pitchFamily="18" charset="0"/>
              </a:rPr>
              <a:t>We thank you for journeying with us and for all that has been shared.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Help us to remember that we are all Baptised and Sent and give us the courage and energy to make a difference in our world. </a:t>
            </a:r>
          </a:p>
          <a:p>
            <a:r>
              <a:rPr lang="en-GB" sz="3200" dirty="0">
                <a:latin typeface="Cambria" panose="02040503050406030204" pitchFamily="18" charset="0"/>
              </a:rPr>
              <a:t>Through Christ our Lord.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Amen.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265B3650-AC9B-9617-C62B-5E3ED25EA3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41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rt shaped bowl with a cross in it&#10;&#10;AI-generated content may be incorrect.">
            <a:extLst>
              <a:ext uri="{FF2B5EF4-FFF2-40B4-BE49-F238E27FC236}">
                <a16:creationId xmlns:a16="http://schemas.microsoft.com/office/drawing/2014/main" id="{67CC62EF-037A-F72C-B888-96F61B0B1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6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4CFCA-C46B-90AC-E23D-6C23A55DD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4DF04A3F-7DA1-BBE1-7E2D-5F44D4353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6BB2B-CC64-F253-64E2-34F3AB43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Opening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CDD9BC8-09EB-8F56-3998-3249467E320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1089898"/>
            <a:ext cx="5983111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Loving God,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You call us to renew our baptism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during this season of Lent as we journey to Easter.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Help us to respond more fully to Your call and send us out to proclaim the Gospel by our lives.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Through Christ Our Lord.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Amen.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D7AA4F37-7A1D-3E65-9F99-67927B62DD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434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064ED-82BF-C2C2-5E81-38E5A106D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ell with a wooden bucket from it&#10;&#10;AI-generated content may be incorrect.">
            <a:extLst>
              <a:ext uri="{FF2B5EF4-FFF2-40B4-BE49-F238E27FC236}">
                <a16:creationId xmlns:a16="http://schemas.microsoft.com/office/drawing/2014/main" id="{572CE9E1-B629-B8BB-8EBD-C376F482E0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1412164-5C2F-5E1B-31BF-1669F2DCBBC8}"/>
              </a:ext>
            </a:extLst>
          </p:cNvPr>
          <p:cNvSpPr/>
          <p:nvPr/>
        </p:nvSpPr>
        <p:spPr>
          <a:xfrm>
            <a:off x="3048" y="5715000"/>
            <a:ext cx="12188952" cy="1143000"/>
          </a:xfrm>
          <a:prstGeom prst="rect">
            <a:avLst/>
          </a:prstGeom>
          <a:solidFill>
            <a:schemeClr val="tx1">
              <a:alpha val="611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86EB78-C399-C860-C3C9-2B161132AF8F}"/>
              </a:ext>
            </a:extLst>
          </p:cNvPr>
          <p:cNvSpPr txBox="1"/>
          <p:nvPr/>
        </p:nvSpPr>
        <p:spPr>
          <a:xfrm>
            <a:off x="519288" y="5994052"/>
            <a:ext cx="1115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</a:rPr>
              <a:t>John 4:5-16,​19-26,​39-42		          Jesus and the Samaritan Woman at the Well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5BA962-9C44-4E09-56BE-43284CB89123}"/>
              </a:ext>
            </a:extLst>
          </p:cNvPr>
          <p:cNvSpPr/>
          <p:nvPr/>
        </p:nvSpPr>
        <p:spPr>
          <a:xfrm>
            <a:off x="3048" y="0"/>
            <a:ext cx="12188952" cy="1295400"/>
          </a:xfrm>
          <a:prstGeom prst="rect">
            <a:avLst/>
          </a:prstGeom>
          <a:solidFill>
            <a:schemeClr val="tx1">
              <a:alpha val="611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61D50A-9DF7-7BF8-47AC-339ADF2F4B99}"/>
              </a:ext>
            </a:extLst>
          </p:cNvPr>
          <p:cNvSpPr txBox="1">
            <a:spLocks/>
          </p:cNvSpPr>
          <p:nvPr/>
        </p:nvSpPr>
        <p:spPr>
          <a:xfrm>
            <a:off x="291848" y="388504"/>
            <a:ext cx="12185902" cy="518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Read Gospel and Passages from  </a:t>
            </a:r>
            <a:r>
              <a:rPr lang="en-US" sz="2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Baptised</a:t>
            </a:r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 and Sent</a:t>
            </a:r>
          </a:p>
        </p:txBody>
      </p:sp>
    </p:spTree>
    <p:extLst>
      <p:ext uri="{BB962C8B-B14F-4D97-AF65-F5344CB8AC3E}">
        <p14:creationId xmlns:p14="http://schemas.microsoft.com/office/powerpoint/2010/main" val="2177144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AE7D3-8CEB-6AB8-2669-C8AC16B6B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F7D32278-EEF3-F0BD-D0A6-016F5264EF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D581F-F275-E22E-AC87-9EAA9CF4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3469449" cy="8001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Reflect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8B21DE4-2F3B-BB3E-4AA7-027C2334F1B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54668" y="984740"/>
            <a:ext cx="6342031" cy="488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Pause for silent reflection.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Share what is staying with you from these readings.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Listen to each other to understand.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>
                <a:latin typeface="Cambria" panose="02040503050406030204" pitchFamily="18" charset="0"/>
              </a:rPr>
              <a:t>In what way/s is your parish welcoming and inclusive?</a:t>
            </a:r>
          </a:p>
          <a:p>
            <a:endParaRPr lang="en-GB" sz="2800" dirty="0">
              <a:latin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</a:rPr>
              <a:t>Make sure everyone gets a chance to share their thoughts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9C215A6A-DC13-C39F-B744-4E8CD78D57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29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F03F-7F53-280D-79C9-08E864DB9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9E0D-A574-D23E-4518-0936DAEA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at </a:t>
            </a:r>
            <a:r>
              <a:rPr lang="en-US" dirty="0" err="1"/>
              <a:t>Sycamore.fm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6B98C-7358-E1C4-D005-B9CE254D4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the video: </a:t>
            </a:r>
            <a:r>
              <a:rPr lang="en-US" b="1" dirty="0"/>
              <a:t>Session 6 – The Bible</a:t>
            </a:r>
            <a:br>
              <a:rPr lang="en-US" dirty="0"/>
            </a:br>
            <a:endParaRPr lang="en-US" dirty="0"/>
          </a:p>
          <a:p>
            <a:r>
              <a:rPr lang="en-IE" dirty="0"/>
              <a:t>In PowerPoint, open the slide, go to </a:t>
            </a:r>
            <a:r>
              <a:rPr lang="en-IE" b="1" dirty="0"/>
              <a:t>Insert → Video → This Device</a:t>
            </a:r>
            <a:r>
              <a:rPr lang="en-IE" dirty="0"/>
              <a:t>, select your video file, and click </a:t>
            </a:r>
            <a:r>
              <a:rPr lang="en-IE" b="1" dirty="0"/>
              <a:t>Insert</a:t>
            </a:r>
            <a:r>
              <a:rPr lang="en-IE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821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5AA3B4A2-7099-EB5E-4A01-84D233EC12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CDA50B-6177-3F03-A407-0268C0F97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Opening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5A48587-8863-FE6A-F9B3-ED7F81E04B7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1089898"/>
            <a:ext cx="5983111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Loving God,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You call us to renew our baptism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during this season of Lent as we journey to Easter.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Help us to respond more fully to Your call and send us out to proclaim the Gospel by our lives.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Through Christ Our Lord.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Amen.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27FCAE9F-27A2-C206-E5FF-948B55C9FF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52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58A11-BCC8-BEF6-1E19-5F3DFC99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C826A325-1A4B-EA16-DABC-C7AC99720C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808DC8-0051-45E4-1608-D3720D61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737908"/>
            <a:ext cx="3469449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Respond in Action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46ABC65-4451-8794-6A5A-8E2DE4EE6B3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034787" y="558016"/>
            <a:ext cx="6739524" cy="528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Having listened to what each person has to say and decided on what what way/s is your parish welcoming and inclusive, consider the following question:</a:t>
            </a:r>
          </a:p>
          <a:p>
            <a:pPr algn="just"/>
            <a:endParaRPr lang="en-GB" sz="1050" dirty="0">
              <a:latin typeface="Cambria" panose="02040503050406030204" pitchFamily="18" charset="0"/>
            </a:endParaRPr>
          </a:p>
          <a:p>
            <a:r>
              <a:rPr lang="en-GB" sz="3200" i="1" dirty="0">
                <a:latin typeface="Cambria" panose="02040503050406030204" pitchFamily="18" charset="0"/>
              </a:rPr>
              <a:t>What concrete action or steps can I/we take to help more people feel that they belong?</a:t>
            </a:r>
          </a:p>
          <a:p>
            <a:endParaRPr lang="en-GB" sz="1000" i="1" dirty="0">
              <a:latin typeface="Cambria" panose="02040503050406030204" pitchFamily="18" charset="0"/>
            </a:endParaRPr>
          </a:p>
          <a:p>
            <a:r>
              <a:rPr lang="en-GB" sz="3200" dirty="0">
                <a:latin typeface="Cambria" panose="02040503050406030204" pitchFamily="18" charset="0"/>
              </a:rPr>
              <a:t>Find ways to realise these action points in your life and community. 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7A303AFB-5A82-016E-A554-1E7C87A23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02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551E7-0291-C6ED-9BA6-433BE3F0A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D732605A-CE75-39EA-8703-96E1D3E965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BC5AD7-C1DE-75DB-97DC-3094AF25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Closing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A23E724-DC11-8D9A-C872-79104BD851C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883604"/>
            <a:ext cx="6236199" cy="45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Gracious God, </a:t>
            </a:r>
          </a:p>
          <a:p>
            <a:r>
              <a:rPr lang="en-GB" sz="3200" dirty="0">
                <a:latin typeface="Cambria" panose="02040503050406030204" pitchFamily="18" charset="0"/>
              </a:rPr>
              <a:t>We thank you for journeying with us and for all that has been shared.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Help us to remember that we are all Baptised and Sent and give us the courage and energy to make a difference in our world. </a:t>
            </a:r>
          </a:p>
          <a:p>
            <a:r>
              <a:rPr lang="en-GB" sz="3200" dirty="0">
                <a:latin typeface="Cambria" panose="02040503050406030204" pitchFamily="18" charset="0"/>
              </a:rPr>
              <a:t>Through Christ our Lord</a:t>
            </a:r>
          </a:p>
          <a:p>
            <a:r>
              <a:rPr lang="en-GB" sz="3200" dirty="0">
                <a:latin typeface="Cambria" panose="02040503050406030204" pitchFamily="18" charset="0"/>
              </a:rPr>
              <a:t>Amen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E76176C5-10E6-D2D7-4164-2B4D307993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2751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rt shaped object with a cross in it&#10;&#10;AI-generated content may be incorrect.">
            <a:extLst>
              <a:ext uri="{FF2B5EF4-FFF2-40B4-BE49-F238E27FC236}">
                <a16:creationId xmlns:a16="http://schemas.microsoft.com/office/drawing/2014/main" id="{6F85BB30-74B6-06ED-313C-EBCF80204A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95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4AF84-9228-462B-92DD-670B2BB5A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C9CECFE1-99CC-AD0C-DECE-4968F3DA71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EA096-7B39-AEF8-2669-3489391D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Opening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8D8ADC6-D39D-E28A-D111-B2E88433E78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1089898"/>
            <a:ext cx="5983111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Loving God,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You call us to renew our baptism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during this season of Lent as we journey to Easter.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Help us to respond more fully to Your call and send us out to proclaim the Gospel by our lives.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Through Christ Our Lord.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Amen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1CD1D83F-9FE7-684C-E811-94E7EA73AE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082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79536-5EA4-0D7D-73E5-CC5AD607A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osaic of a group of people&#10;&#10;AI-generated content may be incorrect.">
            <a:extLst>
              <a:ext uri="{FF2B5EF4-FFF2-40B4-BE49-F238E27FC236}">
                <a16:creationId xmlns:a16="http://schemas.microsoft.com/office/drawing/2014/main" id="{261A8959-6294-D859-7016-CFEDFF1463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" y="1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145B72A-891C-9B23-A36A-D16FB919EEE4}"/>
              </a:ext>
            </a:extLst>
          </p:cNvPr>
          <p:cNvSpPr/>
          <p:nvPr/>
        </p:nvSpPr>
        <p:spPr>
          <a:xfrm>
            <a:off x="3048" y="5200650"/>
            <a:ext cx="12188952" cy="1657350"/>
          </a:xfrm>
          <a:prstGeom prst="rect">
            <a:avLst/>
          </a:prstGeom>
          <a:solidFill>
            <a:schemeClr val="tx1">
              <a:alpha val="611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785D72-9D5A-378D-419A-BD49317800BA}"/>
              </a:ext>
            </a:extLst>
          </p:cNvPr>
          <p:cNvSpPr txBox="1"/>
          <p:nvPr/>
        </p:nvSpPr>
        <p:spPr>
          <a:xfrm>
            <a:off x="519288" y="5994052"/>
            <a:ext cx="1115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</a:rPr>
              <a:t>John 9:1,6-9,13-17,34-38 			              The Healing of the Man Born Blind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7C00A3-E828-ABD3-224B-7DC6489EE8DB}"/>
              </a:ext>
            </a:extLst>
          </p:cNvPr>
          <p:cNvSpPr txBox="1">
            <a:spLocks/>
          </p:cNvSpPr>
          <p:nvPr/>
        </p:nvSpPr>
        <p:spPr>
          <a:xfrm>
            <a:off x="-1441702" y="5475659"/>
            <a:ext cx="12185902" cy="518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Read Gospel and Passages from  </a:t>
            </a:r>
            <a:r>
              <a:rPr lang="en-US" sz="2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Baptised</a:t>
            </a:r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 and Sent</a:t>
            </a:r>
          </a:p>
        </p:txBody>
      </p:sp>
    </p:spTree>
    <p:extLst>
      <p:ext uri="{BB962C8B-B14F-4D97-AF65-F5344CB8AC3E}">
        <p14:creationId xmlns:p14="http://schemas.microsoft.com/office/powerpoint/2010/main" val="979197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D129E-6206-43B2-2FAF-685529BE4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395C1AFD-5AEF-F38C-1A6B-15B977B25B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E478D-F105-0BCE-4053-3B5DF1A3B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3469449" cy="8001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Reflect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ED63275-6E00-4EE2-40A7-DDC78457F23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54669" y="763141"/>
            <a:ext cx="5713382" cy="533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Pause for silent reflection.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Share what is staying with you from these readings.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Listen to each other to understand.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>
                <a:latin typeface="Cambria" panose="02040503050406030204" pitchFamily="18" charset="0"/>
              </a:rPr>
              <a:t>How do people experience our parish community as a place where healing can happen?</a:t>
            </a:r>
          </a:p>
          <a:p>
            <a:endParaRPr lang="en-GB" sz="2800" dirty="0">
              <a:latin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</a:rPr>
              <a:t>Make sure everyone gets a chance to share their thoughts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C600A252-C0F8-5659-244E-8BB1E33ED4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99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38C0B-C835-BA9E-0B16-5F31BE703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D180-D00E-C7A4-BE7E-CB164A2CC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at </a:t>
            </a:r>
            <a:r>
              <a:rPr lang="en-US" dirty="0" err="1"/>
              <a:t>Sycamore.fm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4D01D-EA69-D81C-D2BC-0BB740AB7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the video: </a:t>
            </a:r>
            <a:r>
              <a:rPr lang="en-US" b="1" dirty="0"/>
              <a:t>Session 9 – Finding True Freedom</a:t>
            </a:r>
            <a:br>
              <a:rPr lang="en-US" dirty="0"/>
            </a:br>
            <a:endParaRPr lang="en-US" dirty="0"/>
          </a:p>
          <a:p>
            <a:r>
              <a:rPr lang="en-IE" dirty="0"/>
              <a:t>In PowerPoint, open the slide, go to </a:t>
            </a:r>
            <a:r>
              <a:rPr lang="en-IE" b="1" dirty="0"/>
              <a:t>Insert → Video → This Device</a:t>
            </a:r>
            <a:r>
              <a:rPr lang="en-IE" dirty="0"/>
              <a:t>, select your video file, and click </a:t>
            </a:r>
            <a:r>
              <a:rPr lang="en-IE" b="1" dirty="0"/>
              <a:t>Insert</a:t>
            </a:r>
            <a:r>
              <a:rPr lang="en-IE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73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1C41B-DCF3-C4F7-038C-0ECDDBE00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A86F3327-49CE-0151-59C5-503C733331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49A46-8FDB-98ED-54C4-BF1ADA02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737908"/>
            <a:ext cx="3469449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Respond in Action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31A2856-584F-307F-35B4-69B40CB1A51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034787" y="539036"/>
            <a:ext cx="6739524" cy="53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Having listened to what each person has to say and decided on what what way/s is your parish welcoming and inclusive, consider the following question:</a:t>
            </a:r>
          </a:p>
          <a:p>
            <a:pPr algn="just"/>
            <a:endParaRPr lang="en-GB" sz="1050" dirty="0">
              <a:latin typeface="Cambria" panose="02040503050406030204" pitchFamily="18" charset="0"/>
            </a:endParaRPr>
          </a:p>
          <a:p>
            <a:r>
              <a:rPr lang="en-GB" sz="3200" i="1" dirty="0">
                <a:latin typeface="Cambria" panose="02040503050406030204" pitchFamily="18" charset="0"/>
              </a:rPr>
              <a:t>What concrete action or steps can I/we take to reach out to those in need of healing?</a:t>
            </a:r>
          </a:p>
          <a:p>
            <a:endParaRPr lang="en-GB" sz="1000" i="1" dirty="0">
              <a:latin typeface="Cambria" panose="02040503050406030204" pitchFamily="18" charset="0"/>
            </a:endParaRPr>
          </a:p>
          <a:p>
            <a:r>
              <a:rPr lang="en-GB" sz="3200" dirty="0">
                <a:latin typeface="Cambria" panose="02040503050406030204" pitchFamily="18" charset="0"/>
              </a:rPr>
              <a:t>Find ways to realise these action points in your life and community. 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D47603D6-1FFF-9391-E149-FDD6220C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66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65643-72A3-BEC6-F6FD-365D58B32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3217F540-AEE5-CCEA-34CC-8005252AFD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A8408-306F-03A7-4159-900DF846E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Closing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A81113F-CA4B-F214-3E4D-527F01CF283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883604"/>
            <a:ext cx="6236199" cy="45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Gracious God, </a:t>
            </a:r>
          </a:p>
          <a:p>
            <a:r>
              <a:rPr lang="en-GB" sz="3200" dirty="0">
                <a:latin typeface="Cambria" panose="02040503050406030204" pitchFamily="18" charset="0"/>
              </a:rPr>
              <a:t>We thank you for journeying with us and for all that has been shared.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Help us to remember that we are all Baptised and Sent and give us the courage and energy to make a difference in our world. </a:t>
            </a:r>
          </a:p>
          <a:p>
            <a:r>
              <a:rPr lang="en-GB" sz="3200" dirty="0">
                <a:latin typeface="Cambria" panose="02040503050406030204" pitchFamily="18" charset="0"/>
              </a:rPr>
              <a:t>Through Christ our Lord</a:t>
            </a:r>
          </a:p>
          <a:p>
            <a:r>
              <a:rPr lang="en-GB" sz="3200" dirty="0">
                <a:latin typeface="Cambria" panose="02040503050406030204" pitchFamily="18" charset="0"/>
              </a:rPr>
              <a:t>Amen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0B69C7AC-A904-BD0C-CBE4-C5FBAE6D3D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565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rt shaped object with a cross in it&#10;&#10;AI-generated content may be incorrect.">
            <a:extLst>
              <a:ext uri="{FF2B5EF4-FFF2-40B4-BE49-F238E27FC236}">
                <a16:creationId xmlns:a16="http://schemas.microsoft.com/office/drawing/2014/main" id="{2D964B8C-392E-3098-832B-8431754FE2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32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A14694-C0D2-1B11-7241-F06711C7E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desert landscape with a tree&#10;&#10;AI-generated content may be incorrect.">
            <a:extLst>
              <a:ext uri="{FF2B5EF4-FFF2-40B4-BE49-F238E27FC236}">
                <a16:creationId xmlns:a16="http://schemas.microsoft.com/office/drawing/2014/main" id="{21B8FA5D-71BB-DAE1-1AC3-1977B636A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0"/>
            <a:ext cx="1219197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61A883-4DA1-B9B0-EB94-CAD8E84E9E82}"/>
              </a:ext>
            </a:extLst>
          </p:cNvPr>
          <p:cNvSpPr/>
          <p:nvPr/>
        </p:nvSpPr>
        <p:spPr>
          <a:xfrm>
            <a:off x="3048" y="5753099"/>
            <a:ext cx="12188952" cy="1104901"/>
          </a:xfrm>
          <a:prstGeom prst="rect">
            <a:avLst/>
          </a:prstGeom>
          <a:solidFill>
            <a:schemeClr val="tx1">
              <a:alpha val="4763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8787B0-9A7D-D6D8-1FE2-C93DA4D8E8AB}"/>
              </a:ext>
            </a:extLst>
          </p:cNvPr>
          <p:cNvSpPr txBox="1"/>
          <p:nvPr/>
        </p:nvSpPr>
        <p:spPr>
          <a:xfrm>
            <a:off x="517763" y="6040850"/>
            <a:ext cx="1115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Matthew 4:1-11 					The Temptation in the Wilderness</a:t>
            </a:r>
            <a:r>
              <a:rPr lang="en-GB" sz="2400" dirty="0">
                <a:solidFill>
                  <a:schemeClr val="bg1"/>
                </a:solidFill>
                <a:effectLst/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C0A099-44CE-8E0F-DB9C-187258A3AD46}"/>
              </a:ext>
            </a:extLst>
          </p:cNvPr>
          <p:cNvSpPr/>
          <p:nvPr/>
        </p:nvSpPr>
        <p:spPr>
          <a:xfrm>
            <a:off x="-3050" y="-24"/>
            <a:ext cx="12188952" cy="1352573"/>
          </a:xfrm>
          <a:prstGeom prst="rect">
            <a:avLst/>
          </a:prstGeom>
          <a:solidFill>
            <a:schemeClr val="tx1">
              <a:alpha val="4763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65284F9-C918-FC73-F288-A9AD9F55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49" y="393152"/>
            <a:ext cx="12185902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</a:rPr>
              <a:t>Read Gospel and Passages from  </a:t>
            </a:r>
            <a:r>
              <a:rPr lang="en-US" b="1" dirty="0" err="1">
                <a:solidFill>
                  <a:srgbClr val="FFFFFF"/>
                </a:solidFill>
                <a:latin typeface="Cambria" panose="02040503050406030204" pitchFamily="18" charset="0"/>
              </a:rPr>
              <a:t>Baptised</a:t>
            </a: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</a:rPr>
              <a:t> and Sent</a:t>
            </a:r>
          </a:p>
        </p:txBody>
      </p:sp>
    </p:spTree>
    <p:extLst>
      <p:ext uri="{BB962C8B-B14F-4D97-AF65-F5344CB8AC3E}">
        <p14:creationId xmlns:p14="http://schemas.microsoft.com/office/powerpoint/2010/main" val="1144920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701C7-9672-8EBD-2EE9-B8A74B3FF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A473A782-EA8D-7BA1-3F77-E230F3136A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47F03E-5C53-6C6F-8E33-FDB99FAAE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Opening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5139E6D-C8A1-BE47-3BED-4AFBA37BD3F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1089898"/>
            <a:ext cx="5983111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Loving God,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You call us to renew our baptism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during this season of Lent as we journey to Easter.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Help us to respond more fully to Your call and send us out to proclaim the Gospel by our lives.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Through Christ Our Lord.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Amen.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772DBD34-98C8-07A2-DE6E-98DF0D96DF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558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8DA0C-913B-1792-DD0A-7510CF985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person and person&#10;&#10;AI-generated content may be incorrect.">
            <a:extLst>
              <a:ext uri="{FF2B5EF4-FFF2-40B4-BE49-F238E27FC236}">
                <a16:creationId xmlns:a16="http://schemas.microsoft.com/office/drawing/2014/main" id="{1DB51C08-3AC1-E62F-9782-E4D5D4FA1B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CEC045-3E32-B6A8-8C8E-A9C39A079984}"/>
              </a:ext>
            </a:extLst>
          </p:cNvPr>
          <p:cNvSpPr/>
          <p:nvPr/>
        </p:nvSpPr>
        <p:spPr>
          <a:xfrm>
            <a:off x="3048" y="5200650"/>
            <a:ext cx="12188952" cy="1657350"/>
          </a:xfrm>
          <a:prstGeom prst="rect">
            <a:avLst/>
          </a:prstGeom>
          <a:solidFill>
            <a:schemeClr val="tx1">
              <a:alpha val="611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A404BD-FCC9-6ACD-E358-5DEB3F5A1D92}"/>
              </a:ext>
            </a:extLst>
          </p:cNvPr>
          <p:cNvSpPr txBox="1"/>
          <p:nvPr/>
        </p:nvSpPr>
        <p:spPr>
          <a:xfrm>
            <a:off x="519288" y="5994052"/>
            <a:ext cx="1115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</a:rPr>
              <a:t>John 11:3-7,​17,​20-27,​33-45				                      The Raising of Lazarus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D8A942-5116-606A-6088-34DDDACAED40}"/>
              </a:ext>
            </a:extLst>
          </p:cNvPr>
          <p:cNvSpPr txBox="1">
            <a:spLocks/>
          </p:cNvSpPr>
          <p:nvPr/>
        </p:nvSpPr>
        <p:spPr>
          <a:xfrm>
            <a:off x="-1441702" y="5475659"/>
            <a:ext cx="12185902" cy="518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Read Gospel and Passages from  </a:t>
            </a:r>
            <a:r>
              <a:rPr lang="en-US" sz="2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Baptised</a:t>
            </a:r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 and Sent</a:t>
            </a:r>
          </a:p>
        </p:txBody>
      </p:sp>
    </p:spTree>
    <p:extLst>
      <p:ext uri="{BB962C8B-B14F-4D97-AF65-F5344CB8AC3E}">
        <p14:creationId xmlns:p14="http://schemas.microsoft.com/office/powerpoint/2010/main" val="2184406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58FF2-6498-29A7-C8CB-358AA2AA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49BD028C-3E48-E781-29CF-5B83BB8702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B8E6B-55F7-F7B9-AB6B-110D6D98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3469449" cy="8001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Reflect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D17E49D-48EA-91A6-EF1D-B497BC76D6C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54669" y="984740"/>
            <a:ext cx="6054662" cy="488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Pause for silent reflection.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Share what is staying with you from these readings.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Listen to each other to understand.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>
                <a:latin typeface="Cambria" panose="02040503050406030204" pitchFamily="18" charset="0"/>
              </a:rPr>
              <a:t>In light of this, in what way does my baptism give me new life?</a:t>
            </a:r>
          </a:p>
          <a:p>
            <a:endParaRPr lang="en-GB" sz="2800" dirty="0">
              <a:latin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</a:rPr>
              <a:t>Make sure everyone gets a chance to share their thoughts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FBE6F2A9-138F-306F-09E2-FDC72ACEFF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22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6060E-800A-C48A-EEC2-92A82F818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5DB8-645D-0734-2452-68F7C403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at </a:t>
            </a:r>
            <a:r>
              <a:rPr lang="en-US" dirty="0" err="1"/>
              <a:t>Sycamore.fm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97F5A-5946-EADB-96AF-C0D696A49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the video: </a:t>
            </a:r>
            <a:r>
              <a:rPr lang="en-US" b="1" dirty="0"/>
              <a:t>Session 7 – The Gift of Faith</a:t>
            </a:r>
            <a:br>
              <a:rPr lang="en-US" dirty="0"/>
            </a:br>
            <a:endParaRPr lang="en-US" dirty="0"/>
          </a:p>
          <a:p>
            <a:r>
              <a:rPr lang="en-IE" dirty="0"/>
              <a:t>In PowerPoint, open the slide, go to </a:t>
            </a:r>
            <a:r>
              <a:rPr lang="en-IE" b="1" dirty="0"/>
              <a:t>Insert → Video → This Device</a:t>
            </a:r>
            <a:r>
              <a:rPr lang="en-IE" dirty="0"/>
              <a:t>, select your video file, and click </a:t>
            </a:r>
            <a:r>
              <a:rPr lang="en-IE" b="1" dirty="0"/>
              <a:t>Insert</a:t>
            </a:r>
            <a:r>
              <a:rPr lang="en-IE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85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30994-0547-9009-D97D-37AD85BE2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A688BCC1-D781-EF4D-4C93-3AA71D5147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1DB0D9-EFC8-CC6E-B550-D9191B4A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737908"/>
            <a:ext cx="3469449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Respond in Action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72D4A7B-DC6F-6978-8754-F8EA7DDE600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034787" y="539035"/>
            <a:ext cx="6739524" cy="53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Having listened to what each person has to say and decided on what what way/s is your parish welcoming and inclusive, consider the following question:</a:t>
            </a:r>
          </a:p>
          <a:p>
            <a:pPr algn="just"/>
            <a:endParaRPr lang="en-GB" sz="1050" dirty="0">
              <a:latin typeface="Cambria" panose="02040503050406030204" pitchFamily="18" charset="0"/>
            </a:endParaRPr>
          </a:p>
          <a:p>
            <a:r>
              <a:rPr lang="en-GB" sz="3200" i="1" dirty="0">
                <a:latin typeface="Cambria" panose="02040503050406030204" pitchFamily="18" charset="0"/>
              </a:rPr>
              <a:t>What concrete steps or actions can I/we take to renew my baptism this Easter?</a:t>
            </a:r>
          </a:p>
          <a:p>
            <a:endParaRPr lang="en-GB" sz="1000" i="1" dirty="0">
              <a:latin typeface="Cambria" panose="02040503050406030204" pitchFamily="18" charset="0"/>
            </a:endParaRPr>
          </a:p>
          <a:p>
            <a:r>
              <a:rPr lang="en-GB" sz="3200" dirty="0">
                <a:latin typeface="Cambria" panose="02040503050406030204" pitchFamily="18" charset="0"/>
              </a:rPr>
              <a:t>Find ways to realise these action points in your life and community. 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C48D4509-C4D7-5227-7998-F10B45251E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78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A5B7-2784-7299-D03A-B1461A953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2BA40400-2BDF-2A14-534B-6202DD6DBB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2A43C8-C766-F6E4-DABD-21FA13CFA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Closing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581596C-D41A-284D-D3BE-96A60968A34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883604"/>
            <a:ext cx="6236199" cy="45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Gracious God, </a:t>
            </a:r>
          </a:p>
          <a:p>
            <a:r>
              <a:rPr lang="en-GB" sz="3200" dirty="0">
                <a:latin typeface="Cambria" panose="02040503050406030204" pitchFamily="18" charset="0"/>
              </a:rPr>
              <a:t>We thank you for journeying with us and for all that has been shared.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Help us to remember that we are all Baptised and Sent and give us the courage and energy to make a difference in our world. </a:t>
            </a:r>
          </a:p>
          <a:p>
            <a:r>
              <a:rPr lang="en-GB" sz="3200" dirty="0">
                <a:latin typeface="Cambria" panose="02040503050406030204" pitchFamily="18" charset="0"/>
              </a:rPr>
              <a:t>Through Christ our Lord</a:t>
            </a:r>
          </a:p>
          <a:p>
            <a:r>
              <a:rPr lang="en-GB" sz="3200" dirty="0">
                <a:latin typeface="Cambria" panose="02040503050406030204" pitchFamily="18" charset="0"/>
              </a:rPr>
              <a:t>Amen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15797D24-2656-8FCB-BC71-21D85C26AF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253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70CF6-F20B-4527-8CDC-93BD001D1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D5620448-58C7-8BD7-A624-8ECFBAAE6E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5C4CB9-3F0C-D107-982F-6F53055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3469449" cy="8001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Reflect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51057C8-7AB4-103C-6B43-50A06327811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54669" y="846241"/>
            <a:ext cx="5751481" cy="516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Pause for silent reflection.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Share what is staying with you from these readings.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Listen to each other to understand.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>
                <a:latin typeface="Cambria" panose="02040503050406030204" pitchFamily="18" charset="0"/>
              </a:rPr>
              <a:t>In what way is the Holy Spirit leading me and us in our Lenten synodal journey?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</a:rPr>
              <a:t>Make sure everyone gets a chance to share their thoughts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E18290D6-8145-A046-268A-A658CE634A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6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0A38E-62C1-A710-92B2-70169030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at </a:t>
            </a:r>
            <a:r>
              <a:rPr lang="en-US" dirty="0" err="1"/>
              <a:t>Sycamore.fm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93197-864C-B692-18FA-5D4057B36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the video: </a:t>
            </a:r>
            <a:r>
              <a:rPr lang="en-US" b="1" dirty="0"/>
              <a:t>Session 5 – The Holy Spirit and the Church</a:t>
            </a:r>
            <a:br>
              <a:rPr lang="en-US" dirty="0"/>
            </a:br>
            <a:endParaRPr lang="en-US" dirty="0"/>
          </a:p>
          <a:p>
            <a:r>
              <a:rPr lang="en-IE" dirty="0"/>
              <a:t>In PowerPoint, open the slide, go to </a:t>
            </a:r>
            <a:r>
              <a:rPr lang="en-IE" b="1" dirty="0"/>
              <a:t>Insert → Video → This Device</a:t>
            </a:r>
            <a:r>
              <a:rPr lang="en-IE" dirty="0"/>
              <a:t>, select your video file, and click </a:t>
            </a:r>
            <a:r>
              <a:rPr lang="en-IE" b="1" dirty="0"/>
              <a:t>Insert</a:t>
            </a:r>
            <a:r>
              <a:rPr lang="en-IE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52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A988A-6014-4D49-8470-1D051E41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BDE00B18-92B2-7E3A-6BFA-5C98C5179A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7A7836-8BE8-28DA-AD46-99623A14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737908"/>
            <a:ext cx="3469449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Respond in Action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A1276AD-1340-D409-1657-310314AF3C3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034787" y="577036"/>
            <a:ext cx="6739524" cy="536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3200" dirty="0">
                <a:latin typeface="Cambria" panose="02040503050406030204" pitchFamily="18" charset="0"/>
              </a:rPr>
              <a:t>Having listened to what each person has to say and decided on where the Holy Spirit is leading you on your Lenten journey now consider the following question: </a:t>
            </a:r>
          </a:p>
          <a:p>
            <a:pPr algn="just"/>
            <a:endParaRPr lang="en-GB" sz="1000" dirty="0">
              <a:latin typeface="Cambria" panose="02040503050406030204" pitchFamily="18" charset="0"/>
            </a:endParaRPr>
          </a:p>
          <a:p>
            <a:pPr algn="just"/>
            <a:r>
              <a:rPr lang="en-GB" sz="3200" i="1" dirty="0">
                <a:latin typeface="Cambria" panose="02040503050406030204" pitchFamily="18" charset="0"/>
              </a:rPr>
              <a:t>What concrete action or steps can I/we take to respond more fully to our Baptism?</a:t>
            </a:r>
          </a:p>
          <a:p>
            <a:pPr algn="just"/>
            <a:endParaRPr lang="en-GB" sz="1000" i="1" dirty="0">
              <a:latin typeface="Cambria" panose="02040503050406030204" pitchFamily="18" charset="0"/>
            </a:endParaRPr>
          </a:p>
          <a:p>
            <a:pPr algn="just"/>
            <a:r>
              <a:rPr lang="en-GB" sz="3200" dirty="0">
                <a:latin typeface="Cambria" panose="02040503050406030204" pitchFamily="18" charset="0"/>
              </a:rPr>
              <a:t>Find ways to realise these action points in your life and community. 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4686C3A1-F7D0-8F73-1FC3-F194AB7470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07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0F50B-3288-A902-DC27-8CF1B339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9FC5553B-6CBF-89A4-B2D2-A3101B9A65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1580DF-B9B9-2B08-5C69-45B150B2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Closing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7F7FDC8-3FC3-8EF8-39E6-423690E3E63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883604"/>
            <a:ext cx="6236199" cy="45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Gracious God, </a:t>
            </a:r>
          </a:p>
          <a:p>
            <a:r>
              <a:rPr lang="en-GB" sz="3200" dirty="0">
                <a:latin typeface="Cambria" panose="02040503050406030204" pitchFamily="18" charset="0"/>
              </a:rPr>
              <a:t>We thank you for journeying with us and for all that has been shared.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Help us to remember that we are all Baptised and Sent and give us the courage and energy to make a difference in our world. </a:t>
            </a:r>
          </a:p>
          <a:p>
            <a:r>
              <a:rPr lang="en-GB" sz="3200" dirty="0">
                <a:latin typeface="Cambria" panose="02040503050406030204" pitchFamily="18" charset="0"/>
              </a:rPr>
              <a:t>Through Christ our Lord.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Amen.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3CB6CD08-F6F5-140E-8EE8-EE42E9F375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719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rt shaped object with a cross and a picture of person&#10;&#10;AI-generated content may be incorrect.">
            <a:extLst>
              <a:ext uri="{FF2B5EF4-FFF2-40B4-BE49-F238E27FC236}">
                <a16:creationId xmlns:a16="http://schemas.microsoft.com/office/drawing/2014/main" id="{1191A83D-1514-0FEA-6289-5B6C47455A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2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76634-4AA0-7863-D386-0E377DE4D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93EC5E7D-85B8-EB10-4744-CDF8A3032A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D40C44-B7EA-9AB6-85C0-9ACF95F1A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Opening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FC2BA72-CB8A-0C13-C2D4-4E13A12919B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1089898"/>
            <a:ext cx="5983111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Loving God,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You call us to renew our baptism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during this season of Lent as we journey to Easter.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Help us to respond more fully to Your call and send us out to proclaim the Gospel by our lives,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Through Christ Our Lord.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Amen.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8C429DA1-5194-BC69-64E7-2DB4CED4AC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3047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1438</Words>
  <Application>Microsoft Macintosh PowerPoint</Application>
  <PresentationFormat>Widescreen</PresentationFormat>
  <Paragraphs>170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Cambria</vt:lpstr>
      <vt:lpstr>Times New Roman</vt:lpstr>
      <vt:lpstr>Office Theme</vt:lpstr>
      <vt:lpstr>PowerPoint Presentation</vt:lpstr>
      <vt:lpstr>Opening Prayer</vt:lpstr>
      <vt:lpstr>Read Gospel and Passages from  Baptised and Sent</vt:lpstr>
      <vt:lpstr>Reflect</vt:lpstr>
      <vt:lpstr>Register at Sycamore.fm</vt:lpstr>
      <vt:lpstr>Respond in Action</vt:lpstr>
      <vt:lpstr>Closing Prayer</vt:lpstr>
      <vt:lpstr>PowerPoint Presentation</vt:lpstr>
      <vt:lpstr>Opening Prayer</vt:lpstr>
      <vt:lpstr>Read Gospel Passages and Two passages from  Baptised and Sent</vt:lpstr>
      <vt:lpstr>Reflect</vt:lpstr>
      <vt:lpstr>Register at Sycamore.fm</vt:lpstr>
      <vt:lpstr>Respond in Action</vt:lpstr>
      <vt:lpstr>Closing Prayer</vt:lpstr>
      <vt:lpstr>PowerPoint Presentation</vt:lpstr>
      <vt:lpstr>Opening Prayer</vt:lpstr>
      <vt:lpstr>PowerPoint Presentation</vt:lpstr>
      <vt:lpstr>Reflect</vt:lpstr>
      <vt:lpstr>Register at Sycamore.fm</vt:lpstr>
      <vt:lpstr>Respond in Action</vt:lpstr>
      <vt:lpstr>Closing Prayer</vt:lpstr>
      <vt:lpstr>PowerPoint Presentation</vt:lpstr>
      <vt:lpstr>Opening Prayer</vt:lpstr>
      <vt:lpstr>PowerPoint Presentation</vt:lpstr>
      <vt:lpstr>Reflect</vt:lpstr>
      <vt:lpstr>Register at Sycamore.fm</vt:lpstr>
      <vt:lpstr>Respond in Action</vt:lpstr>
      <vt:lpstr>Closing Prayer</vt:lpstr>
      <vt:lpstr>PowerPoint Presentation</vt:lpstr>
      <vt:lpstr>Opening Prayer</vt:lpstr>
      <vt:lpstr>PowerPoint Presentation</vt:lpstr>
      <vt:lpstr>Reflect</vt:lpstr>
      <vt:lpstr>Register at Sycamore.fm</vt:lpstr>
      <vt:lpstr>Respond in Action</vt:lpstr>
      <vt:lpstr>Closing Prayer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Forbes</dc:creator>
  <cp:lastModifiedBy>Tony Brennan | Octoberstone</cp:lastModifiedBy>
  <cp:revision>8</cp:revision>
  <dcterms:created xsi:type="dcterms:W3CDTF">2025-12-09T13:18:58Z</dcterms:created>
  <dcterms:modified xsi:type="dcterms:W3CDTF">2026-02-02T16:27:02Z</dcterms:modified>
</cp:coreProperties>
</file>